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91" r:id="rId2"/>
    <p:sldId id="266" r:id="rId3"/>
    <p:sldId id="279" r:id="rId4"/>
    <p:sldId id="285" r:id="rId5"/>
    <p:sldId id="292" r:id="rId6"/>
    <p:sldId id="293" r:id="rId7"/>
    <p:sldId id="288" r:id="rId8"/>
    <p:sldId id="276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de-kruistochten-god-wil-het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weten jullie al?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560" y="1806275"/>
            <a:ext cx="69850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Welke drie vormen van Christelijke Expansie er waren;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gevolgen van deze expansie waren;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17. de 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expansie van de christelijke wereld, onder andere in de vorm van de kruistochten </a:t>
            </a:r>
          </a:p>
          <a:p>
            <a:pPr>
              <a:buNone/>
            </a:pPr>
            <a:endParaRPr lang="nl-NL" sz="2400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0401963" y="4496763"/>
            <a:ext cx="1617622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Reconquista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Kruistocht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Inquisitie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267808" y="1862311"/>
            <a:ext cx="7219950" cy="32808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het drieslagstelsel is en welke invloed deze had op de handel;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Hanze zijn en waar zij voor staan;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steden ontstonden en hoe deze georganiseerd waren;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Waarom Gildes zijn ontstaan en hoe zij concurrentie tegen gingen;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13 de opkomst van handel en ambacht legde de basis voor het herleven van een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agrarisch-urbane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samenleving </a:t>
            </a: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14 de opkomst van de stedelijke burgerij en de toenemende  zelfstandigheid van steden </a:t>
            </a:r>
          </a:p>
          <a:p>
            <a:pPr>
              <a:buNone/>
            </a:pPr>
            <a:endParaRPr lang="nl-NL" sz="2400" dirty="0" smtClean="0"/>
          </a:p>
        </p:txBody>
      </p:sp>
      <p:sp>
        <p:nvSpPr>
          <p:cNvPr id="8" name="Tekstvak 7"/>
          <p:cNvSpPr txBox="1"/>
          <p:nvPr/>
        </p:nvSpPr>
        <p:spPr>
          <a:xfrm>
            <a:off x="10539820" y="3978183"/>
            <a:ext cx="1462323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Stadsrecht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Burgerij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Patriciër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Gilde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919105" y="5626928"/>
            <a:ext cx="1958678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Vragen bespreken: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4, 8 en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829464" y="152967"/>
            <a:ext cx="8705131" cy="122555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Drie vormen van expansie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434518" y="1676789"/>
            <a:ext cx="8032629" cy="328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Welke drie vormen van expansie waren er?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Reconquista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– herovering van Spanje en Portugal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Kruistochten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Trek naar Oost-Europa</a:t>
            </a:r>
            <a:endParaRPr lang="nl-NL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264" y="3356120"/>
            <a:ext cx="7330612" cy="334165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Kruistochten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126787" y="1131666"/>
            <a:ext cx="8889809" cy="5605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Negen Kruistochten naar Jeruzalem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Kinderkruistochten zijn waarschijnlijk een fout in de vertaling van </a:t>
            </a:r>
            <a:r>
              <a:rPr lang="nl-NL" sz="2400" smtClean="0">
                <a:solidFill>
                  <a:schemeClr val="accent6">
                    <a:lumMod val="50000"/>
                  </a:schemeClr>
                </a:solidFill>
              </a:rPr>
              <a:t>het Latijnse 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woord “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peuri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Alleen 1</a:t>
            </a:r>
            <a:r>
              <a:rPr lang="nl-NL" sz="2400" baseline="30000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redelijk succesvol</a:t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Oproep door Paus Urbanus II</a:t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4 Kruisvaarder staten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Edessa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Antiochië</a:t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Tripoli</a:t>
            </a:r>
            <a:b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Jerusalem</a:t>
            </a:r>
          </a:p>
          <a:p>
            <a:pPr marL="0" indent="0">
              <a:buNone/>
            </a:pPr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Waarom?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Het heilige land ontzetten;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Plek in de hemel;</a:t>
            </a:r>
          </a:p>
          <a:p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Nieuwe start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233" y="2029412"/>
            <a:ext cx="3413635" cy="4633590"/>
          </a:xfrm>
          <a:prstGeom prst="rect">
            <a:avLst/>
          </a:prstGeom>
        </p:spPr>
      </p:pic>
      <p:sp>
        <p:nvSpPr>
          <p:cNvPr id="3" name="Actieknop: Film 2">
            <a:hlinkClick r:id="rId3" highlightClick="1"/>
          </p:cNvPr>
          <p:cNvSpPr/>
          <p:nvPr/>
        </p:nvSpPr>
        <p:spPr>
          <a:xfrm>
            <a:off x="879894" y="5426015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 waren de gevolgen?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126787" y="1369059"/>
            <a:ext cx="8820798" cy="5238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Wat waren de gevolgen?</a:t>
            </a:r>
          </a:p>
          <a:p>
            <a:r>
              <a:rPr lang="nl-NL" sz="2200" dirty="0" err="1" smtClean="0">
                <a:solidFill>
                  <a:schemeClr val="accent6">
                    <a:lumMod val="50000"/>
                  </a:schemeClr>
                </a:solidFill>
              </a:rPr>
              <a:t>Reconquista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 was een succes</a:t>
            </a:r>
            <a:b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1492 laatste Moslim leider uit Spanje verdreven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Kruistochten tijdelijk succes (?)</a:t>
            </a:r>
            <a:b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1187 val van Jeruzalem</a:t>
            </a:r>
            <a:b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Laatste stad Akko in 1291 heroverd door Moslims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Wat was het grootste succes?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Uitwisseling van Medische kennis (Arabieren liepen ver voor)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Ontwikkeling van kennis op het gebied van wetenschap </a:t>
            </a:r>
            <a:b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(Algebra, het kompas, meetkunde – van de Arabieren)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Herontdekking van Griekse teksten die de Arabieren hadden bewaard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260121" y="365125"/>
            <a:ext cx="9093679" cy="1325563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637361" y="2960684"/>
            <a:ext cx="8042804" cy="1024719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6"/>
                </a:solidFill>
              </a:rPr>
              <a:t>Maak nu de opdrachten 4, 6, 8, 9 en 10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570452" y="5552635"/>
            <a:ext cx="330109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H4.3 Strijd tussen paus en keizer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7072722" y="5581943"/>
            <a:ext cx="1641796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Vragen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4, 6, 8, 9 en 10</a:t>
            </a: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Welke drie vormen van Christelijke Expansie er waren;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gevolgen van deze expansie waren;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17. de 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expansie van de christelijke wereld, onder andere in de vorm van de kruistochten </a:t>
            </a:r>
          </a:p>
          <a:p>
            <a:pPr>
              <a:buNone/>
            </a:pPr>
            <a:endParaRPr lang="nl-NL" sz="2400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10401963" y="4496763"/>
            <a:ext cx="1617622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Reconquista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Kruistocht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Inquisitie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129106" y="2457630"/>
            <a:ext cx="24153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Drie vormen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gevolgen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2073</TotalTime>
  <Words>466</Words>
  <Application>Microsoft Office PowerPoint</Application>
  <PresentationFormat>Breedbeeld</PresentationFormat>
  <Paragraphs>133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Wat weten jullie al?</vt:lpstr>
      <vt:lpstr>Lesdoelen</vt:lpstr>
      <vt:lpstr>Vorige les</vt:lpstr>
      <vt:lpstr>Drie vormen van expansie</vt:lpstr>
      <vt:lpstr>Kruistochten</vt:lpstr>
      <vt:lpstr>Wat waren de gevolgen?</vt:lpstr>
      <vt:lpstr>Zelfstandig werken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146</cp:revision>
  <dcterms:created xsi:type="dcterms:W3CDTF">2015-09-11T06:10:56Z</dcterms:created>
  <dcterms:modified xsi:type="dcterms:W3CDTF">2019-08-05T09:37:15Z</dcterms:modified>
</cp:coreProperties>
</file>